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0" r:id="rId4"/>
    <p:sldId id="258" r:id="rId5"/>
    <p:sldId id="262" r:id="rId6"/>
    <p:sldId id="266" r:id="rId7"/>
    <p:sldId id="267" r:id="rId8"/>
    <p:sldId id="268" r:id="rId9"/>
    <p:sldId id="269" r:id="rId10"/>
    <p:sldId id="280" r:id="rId11"/>
    <p:sldId id="279" r:id="rId12"/>
    <p:sldId id="281" r:id="rId13"/>
    <p:sldId id="27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6C5B241-FD7E-419F-9E42-B130FC0A97C5}" type="datetimeFigureOut">
              <a:rPr lang="en-GB" smtClean="0"/>
              <a:t>23/08/2011</a:t>
            </a:fld>
            <a:endParaRPr lang="en-GB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4505845-7E67-43A0-B3D8-7E04FEB0972E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BTEC Creative Media Production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UNIT: 2 TASK </a:t>
            </a:r>
            <a:r>
              <a:rPr lang="en-GB" dirty="0" smtClean="0"/>
              <a:t>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45747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Extracting information – WRITE NOTES and SUMMARISING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700808"/>
            <a:ext cx="75608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When you read through information writing notes can help you summarise relevant details from the information that you have found, in your own words. </a:t>
            </a:r>
          </a:p>
          <a:p>
            <a:endParaRPr lang="en-GB" sz="2400" dirty="0"/>
          </a:p>
          <a:p>
            <a:r>
              <a:rPr lang="en-GB" sz="2400" dirty="0" smtClean="0"/>
              <a:t>This can help jog your memory of why you found information that was so helpful to the topic you are doing.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094230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90872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Extracting information – HIGHLIGHTING TEXT and UNDERLINING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2348880"/>
            <a:ext cx="7560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Highlighting text or underlining passages in books or photocopies can help you to focus on relevant information which can then be written up into notes. 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5032235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90872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Extracting information – </a:t>
            </a:r>
            <a:r>
              <a:rPr lang="en-GB" dirty="0" smtClean="0"/>
              <a:t>ANNOTATE DOCUMENTS </a:t>
            </a:r>
            <a:r>
              <a:rPr lang="en-GB" dirty="0" smtClean="0"/>
              <a:t>and COPYING AND PASTING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2348880"/>
            <a:ext cx="75608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GB" sz="2000" dirty="0" smtClean="0"/>
              <a:t>Annotate documents can help by writing next to paragraphs in books, on hand-outs etc. This will help you put into context the information you have extracted.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2000" dirty="0"/>
          </a:p>
          <a:p>
            <a:pPr marL="342900" indent="-342900">
              <a:buFont typeface="Arial" pitchFamily="34" charset="0"/>
              <a:buChar char="•"/>
            </a:pPr>
            <a:r>
              <a:rPr lang="en-GB" sz="2000" dirty="0" smtClean="0"/>
              <a:t>Copy and pasting sentences can help you by taking really good information from written sources. You might want information from the internet but not save a whole page of writing so copying and pasting the part you want will help organise your work. 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4973576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ASSESSMENT</a:t>
            </a:r>
            <a:br>
              <a:rPr lang="en-GB" dirty="0" smtClean="0"/>
            </a:br>
            <a:r>
              <a:rPr lang="en-GB" dirty="0" smtClean="0"/>
              <a:t>P1,M1,D1</a:t>
            </a:r>
            <a:endParaRPr lang="en-GB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6" t="23489" r="16643" b="71674"/>
          <a:stretch/>
        </p:blipFill>
        <p:spPr bwMode="auto">
          <a:xfrm>
            <a:off x="746774" y="2018584"/>
            <a:ext cx="7807720" cy="402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3" t="37256" r="15408" b="34465"/>
          <a:stretch/>
        </p:blipFill>
        <p:spPr bwMode="auto">
          <a:xfrm>
            <a:off x="746774" y="2421364"/>
            <a:ext cx="7807720" cy="2345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8340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u="sng" dirty="0" smtClean="0"/>
              <a:t>Learning Intentions</a:t>
            </a:r>
          </a:p>
          <a:p>
            <a:endParaRPr lang="en-GB" dirty="0"/>
          </a:p>
          <a:p>
            <a:r>
              <a:rPr lang="en-GB" dirty="0" smtClean="0"/>
              <a:t>To understand </a:t>
            </a:r>
            <a:r>
              <a:rPr lang="en-GB" dirty="0" smtClean="0"/>
              <a:t>how to </a:t>
            </a:r>
            <a:r>
              <a:rPr lang="en-GB" dirty="0"/>
              <a:t>Use appropriate techniques to extract relevant information from written sources. </a:t>
            </a: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To know how to </a:t>
            </a:r>
            <a:r>
              <a:rPr lang="en-GB" dirty="0" smtClean="0"/>
              <a:t>use different techniques to read information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326481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/>
          <a:lstStyle/>
          <a:p>
            <a:r>
              <a:rPr lang="en-GB" dirty="0" smtClean="0"/>
              <a:t>YOUR TASK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28800"/>
            <a:ext cx="8183880" cy="4187952"/>
          </a:xfrm>
        </p:spPr>
        <p:txBody>
          <a:bodyPr>
            <a:normAutofit/>
          </a:bodyPr>
          <a:lstStyle/>
          <a:p>
            <a:r>
              <a:rPr lang="en-GB" dirty="0" smtClean="0"/>
              <a:t>Your task is to </a:t>
            </a:r>
            <a:r>
              <a:rPr lang="en-GB" dirty="0" smtClean="0"/>
              <a:t>extract information from written sources. </a:t>
            </a:r>
          </a:p>
          <a:p>
            <a:endParaRPr lang="en-GB" dirty="0"/>
          </a:p>
          <a:p>
            <a:r>
              <a:rPr lang="en-GB" dirty="0" smtClean="0"/>
              <a:t>You are designing your own game. You need to extract information from other sources that will help you with this.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8806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WRITTEN </a:t>
            </a:r>
            <a:r>
              <a:rPr lang="en-GB" dirty="0" smtClean="0"/>
              <a:t>SOURCES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2642" y="1628800"/>
            <a:ext cx="74917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en-GB" sz="3200" dirty="0"/>
              <a:t>Books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en-GB" sz="3200" dirty="0"/>
              <a:t>Packaging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en-GB" sz="3200" dirty="0"/>
              <a:t>Websites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en-GB" sz="3200" dirty="0"/>
              <a:t>Magazines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en-GB" sz="3200" dirty="0"/>
              <a:t>Newspapers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en-GB" sz="3200" dirty="0"/>
              <a:t>hand-outs</a:t>
            </a:r>
          </a:p>
        </p:txBody>
      </p:sp>
    </p:spTree>
    <p:extLst>
      <p:ext uri="{BB962C8B-B14F-4D97-AF65-F5344CB8AC3E}">
        <p14:creationId xmlns:p14="http://schemas.microsoft.com/office/powerpoint/2010/main" val="284262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READING WITH CONENTRATION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772816"/>
            <a:ext cx="734481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GB" sz="2000" dirty="0"/>
              <a:t>Reading does require concentration. If you find that you are distracted then the ability to concentrate on the text at hand will suffer</a:t>
            </a:r>
            <a:r>
              <a:rPr lang="en-GB" sz="2000" dirty="0" smtClean="0"/>
              <a:t>.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2000" dirty="0"/>
          </a:p>
          <a:p>
            <a:pPr marL="342900" indent="-342900">
              <a:buFont typeface="Arial" pitchFamily="34" charset="0"/>
              <a:buChar char="•"/>
            </a:pPr>
            <a:r>
              <a:rPr lang="en-GB" sz="2000" dirty="0"/>
              <a:t>Remember, you're reading with a purpose, so focus on the purpose and the material. If you lose interest or keep losing the place, take a break or read something else. You can keep track of where you are by following along with the hand. This simple technique helps you focus and increase concentration skills.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07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SKIM-READING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2642" y="1628800"/>
            <a:ext cx="74917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Skimming is a reading technique that can help you to: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2400" dirty="0"/>
              <a:t>read more quickly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2400" dirty="0"/>
              <a:t>decide if the text is interesting and </a:t>
            </a:r>
            <a:r>
              <a:rPr lang="en-GB" sz="2400" dirty="0" smtClean="0"/>
              <a:t>whether you </a:t>
            </a:r>
            <a:r>
              <a:rPr lang="en-GB" sz="2400" dirty="0"/>
              <a:t>should read it in more </a:t>
            </a:r>
            <a:r>
              <a:rPr lang="en-GB" sz="2400" dirty="0" smtClean="0"/>
              <a:t>detail</a:t>
            </a:r>
          </a:p>
          <a:p>
            <a:endParaRPr lang="en-GB" sz="2400" dirty="0"/>
          </a:p>
          <a:p>
            <a:r>
              <a:rPr lang="en-GB" sz="2400" dirty="0"/>
              <a:t>Skimming is a fast reading technique. Use it to obtain the gist of a piece of text (i.e. to quickly identify the </a:t>
            </a:r>
            <a:r>
              <a:rPr lang="en-GB" sz="2400" b="1" dirty="0"/>
              <a:t>main ideas</a:t>
            </a:r>
            <a:r>
              <a:rPr lang="en-GB" sz="2400" dirty="0"/>
              <a:t> in the text).</a:t>
            </a:r>
            <a:endParaRPr lang="en-GB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47803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SCANNING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2642" y="1628800"/>
            <a:ext cx="749176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/>
              <a:t>Scanning involves searching through the text looking for specific words or phrases. When you have spotted the relevant terms you can then read that section in more detail. 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360255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USING AN INDEX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2642" y="1628800"/>
            <a:ext cx="74917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This is a very useful tool in print products that allows you to find where a topic in mentioned so you can go straight to the page you need.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360255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/>
          <a:lstStyle/>
          <a:p>
            <a:r>
              <a:rPr lang="en-GB" dirty="0" smtClean="0"/>
              <a:t>WORD and PHRASE SEARCH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1628800"/>
            <a:ext cx="77768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GB" sz="2400" dirty="0" smtClean="0"/>
              <a:t>These are electronic search methods. You can ‘Google’ words and phrases to find relevant websites, or use search or find commands to find specific terms used in electronic texts.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3602557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146</TotalTime>
  <Words>502</Words>
  <Application>Microsoft Office PowerPoint</Application>
  <PresentationFormat>On-screen Show (4:3)</PresentationFormat>
  <Paragraphs>45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Aspect</vt:lpstr>
      <vt:lpstr>BTEC Creative Media Production</vt:lpstr>
      <vt:lpstr>PowerPoint Presentation</vt:lpstr>
      <vt:lpstr>YOUR TASK</vt:lpstr>
      <vt:lpstr>WRITTEN SOURCES</vt:lpstr>
      <vt:lpstr>READING WITH CONENTRATION</vt:lpstr>
      <vt:lpstr>SKIM-READING</vt:lpstr>
      <vt:lpstr>SCANNING</vt:lpstr>
      <vt:lpstr>USING AN INDEX</vt:lpstr>
      <vt:lpstr>WORD and PHRASE SEARCH</vt:lpstr>
      <vt:lpstr>Extracting information – WRITE NOTES and SUMMARISING</vt:lpstr>
      <vt:lpstr>Extracting information – HIGHLIGHTING TEXT and UNDERLINING</vt:lpstr>
      <vt:lpstr>Extracting information – ANNOTATE DOCUMENTS and COPYING AND PASTING</vt:lpstr>
      <vt:lpstr>ASSESSMENT P1,M1,D1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Creative Media Production</dc:title>
  <dc:creator>Andy</dc:creator>
  <cp:lastModifiedBy>Andy</cp:lastModifiedBy>
  <cp:revision>16</cp:revision>
  <dcterms:created xsi:type="dcterms:W3CDTF">2011-08-21T16:39:25Z</dcterms:created>
  <dcterms:modified xsi:type="dcterms:W3CDTF">2011-08-23T09:16:05Z</dcterms:modified>
</cp:coreProperties>
</file>